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709415" y="9764899"/>
            <a:ext cx="153035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6627" y="775199"/>
            <a:ext cx="1001394" cy="1525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alibri"/>
                <a:cs typeface="Calibri"/>
              </a:rPr>
              <a:t>11</a:t>
            </a:r>
            <a:r>
              <a:rPr dirty="0" sz="1800" spc="25">
                <a:latin typeface="Calibri"/>
                <a:cs typeface="Calibri"/>
              </a:rPr>
              <a:t> </a:t>
            </a:r>
            <a:r>
              <a:rPr dirty="0" sz="1800" spc="-20">
                <a:latin typeface="MingLiU_HKSCS-ExtB"/>
                <a:cs typeface="MingLiU_HKSCS-ExtB"/>
              </a:rPr>
              <a:t>月型錄</a:t>
            </a:r>
            <a:endParaRPr sz="1800">
              <a:latin typeface="MingLiU_HKSCS-ExtB"/>
              <a:cs typeface="MingLiU_HKSCS-ExtB"/>
            </a:endParaRPr>
          </a:p>
          <a:p>
            <a:pPr algn="just" marL="12700" marR="591185">
              <a:lnSpc>
                <a:spcPct val="125000"/>
              </a:lnSpc>
              <a:spcBef>
                <a:spcPts val="645"/>
              </a:spcBef>
            </a:pPr>
            <a:r>
              <a:rPr dirty="0" sz="1200">
                <a:latin typeface="Calibri"/>
                <a:cs typeface="Calibri"/>
              </a:rPr>
              <a:t>AA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AA AA</a:t>
            </a:r>
            <a:endParaRPr sz="1200">
              <a:latin typeface="Calibri"/>
              <a:cs typeface="Calibri"/>
            </a:endParaRPr>
          </a:p>
          <a:p>
            <a:pPr algn="just" marL="12700" marR="803910">
              <a:lnSpc>
                <a:spcPct val="125000"/>
              </a:lnSpc>
            </a:pPr>
            <a:r>
              <a:rPr dirty="0" sz="1200" spc="-25">
                <a:latin typeface="Calibri"/>
                <a:cs typeface="Calibri"/>
              </a:rPr>
              <a:t>AA AA AA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045"/>
              </a:lnSpc>
            </a:pPr>
            <a:fld id="{81D60167-4931-47E6-BA6A-407CBD079E47}" type="slidenum">
              <a:rPr dirty="0" spc="-50"/>
              <a:t>1</a:t>
            </a:fld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6627" y="674624"/>
            <a:ext cx="1600835" cy="2311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1165225">
              <a:lnSpc>
                <a:spcPct val="125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BBBBB BBBBB BBBBB BBBBB BBBBB</a:t>
            </a:r>
            <a:endParaRPr sz="1200">
              <a:latin typeface="Calibri"/>
              <a:cs typeface="Calibri"/>
            </a:endParaRPr>
          </a:p>
          <a:p>
            <a:pPr marL="12700" marR="5080">
              <a:lnSpc>
                <a:spcPct val="125000"/>
              </a:lnSpc>
            </a:pPr>
            <a:r>
              <a:rPr dirty="0" sz="1200" spc="-10">
                <a:latin typeface="Calibri"/>
                <a:cs typeface="Calibri"/>
              </a:rPr>
              <a:t>BBBBBBBBBBBBBBBBBBB BBBBBBBBBBBBBB BBBBBBBBBBBBBB BBBBBBBBBBBBBB BBBBBBBBBBBBBB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045"/>
              </a:lnSpc>
            </a:pPr>
            <a:fld id="{81D60167-4931-47E6-BA6A-407CBD079E47}" type="slidenum">
              <a:rPr dirty="0" spc="-50"/>
              <a:t>1</a:t>
            </a:fld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045"/>
              </a:lnSpc>
            </a:pPr>
            <a:fld id="{81D60167-4931-47E6-BA6A-407CBD079E47}" type="slidenum">
              <a:rPr dirty="0" spc="-50"/>
              <a:t>1</a:t>
            </a:fld>
          </a:p>
        </p:txBody>
      </p:sp>
      <p:sp>
        <p:nvSpPr>
          <p:cNvPr id="2" name="object 2" descr=""/>
          <p:cNvSpPr txBox="1"/>
          <p:nvPr/>
        </p:nvSpPr>
        <p:spPr>
          <a:xfrm>
            <a:off x="706627" y="674624"/>
            <a:ext cx="1244600" cy="1168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CCCCCCCCCCCCCCC </a:t>
            </a:r>
            <a:r>
              <a:rPr dirty="0" sz="1200" spc="-25">
                <a:latin typeface="Calibri"/>
                <a:cs typeface="Calibri"/>
              </a:rPr>
              <a:t>CCC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1200" spc="-10">
                <a:latin typeface="Calibri"/>
                <a:cs typeface="Calibri"/>
              </a:rPr>
              <a:t>CCCCCCCC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95"/>
              </a:spcBef>
            </a:pP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10">
                <a:latin typeface="Calibri"/>
                <a:cs typeface="Calibri"/>
              </a:rPr>
              <a:t>CCCCCC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Word - </dc:title>
  <dcterms:created xsi:type="dcterms:W3CDTF">2026-01-04T09:24:18Z</dcterms:created>
  <dcterms:modified xsi:type="dcterms:W3CDTF">2026-01-04T09:24:18Z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2025-12-30T00:00:00Z</vt:filetime>
  </property>
  <property fmtid="{D5CDD505-2E9C-101B-9397-08002B2CF9AE}" pid="3" name="LastSaved">
    <vt:filetime>2026-01-04T00:00:00Z</vt:filetime>
  </property>
  <property fmtid="{D5CDD505-2E9C-101B-9397-08002B2CF9AE}" pid="4" name="Producer">
    <vt:lpwstr>Microsoft: Print To PDF</vt:lpwstr>
  </property>
</Properties>
</file>